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82" r:id="rId3"/>
    <p:sldId id="368" r:id="rId4"/>
    <p:sldId id="369" r:id="rId5"/>
    <p:sldId id="324" r:id="rId6"/>
    <p:sldId id="370" r:id="rId7"/>
    <p:sldId id="371" r:id="rId8"/>
    <p:sldId id="327" r:id="rId9"/>
    <p:sldId id="362" r:id="rId10"/>
    <p:sldId id="372" r:id="rId11"/>
    <p:sldId id="373" r:id="rId12"/>
    <p:sldId id="278"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11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4"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division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division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division of complex numbers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division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division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division of complex numbers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division of complex numbers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division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division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division of complex numbers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42.wmf"/><Relationship Id="rId18" Type="http://schemas.openxmlformats.org/officeDocument/2006/relationships/oleObject" Target="../embeddings/oleObject34.bin"/><Relationship Id="rId3" Type="http://schemas.microsoft.com/office/2007/relationships/media" Target="../media/media10.wav"/><Relationship Id="rId21" Type="http://schemas.openxmlformats.org/officeDocument/2006/relationships/image" Target="../media/image46.wmf"/><Relationship Id="rId7" Type="http://schemas.openxmlformats.org/officeDocument/2006/relationships/image" Target="../media/image39.wmf"/><Relationship Id="rId12" Type="http://schemas.openxmlformats.org/officeDocument/2006/relationships/oleObject" Target="../embeddings/oleObject31.bin"/><Relationship Id="rId17" Type="http://schemas.openxmlformats.org/officeDocument/2006/relationships/image" Target="../media/image44.wmf"/><Relationship Id="rId2" Type="http://schemas.openxmlformats.org/officeDocument/2006/relationships/tags" Target="../tags/tag8.xml"/><Relationship Id="rId16" Type="http://schemas.openxmlformats.org/officeDocument/2006/relationships/oleObject" Target="../embeddings/oleObject33.bin"/><Relationship Id="rId20" Type="http://schemas.openxmlformats.org/officeDocument/2006/relationships/oleObject" Target="../embeddings/oleObject35.bin"/><Relationship Id="rId1" Type="http://schemas.openxmlformats.org/officeDocument/2006/relationships/vmlDrawing" Target="../drawings/vmlDrawing7.vml"/><Relationship Id="rId6" Type="http://schemas.openxmlformats.org/officeDocument/2006/relationships/oleObject" Target="../embeddings/oleObject28.bin"/><Relationship Id="rId11" Type="http://schemas.openxmlformats.org/officeDocument/2006/relationships/image" Target="../media/image41.wmf"/><Relationship Id="rId5" Type="http://schemas.openxmlformats.org/officeDocument/2006/relationships/slideLayout" Target="../slideLayouts/slideLayout2.xml"/><Relationship Id="rId15" Type="http://schemas.openxmlformats.org/officeDocument/2006/relationships/image" Target="../media/image43.wmf"/><Relationship Id="rId10" Type="http://schemas.openxmlformats.org/officeDocument/2006/relationships/oleObject" Target="../embeddings/oleObject30.bin"/><Relationship Id="rId19" Type="http://schemas.openxmlformats.org/officeDocument/2006/relationships/image" Target="../media/image45.wmf"/><Relationship Id="rId4" Type="http://schemas.openxmlformats.org/officeDocument/2006/relationships/audio" Target="../media/media10.wav"/><Relationship Id="rId9" Type="http://schemas.openxmlformats.org/officeDocument/2006/relationships/image" Target="../media/image40.wmf"/><Relationship Id="rId14" Type="http://schemas.openxmlformats.org/officeDocument/2006/relationships/oleObject" Target="../embeddings/oleObject32.bin"/><Relationship Id="rId22"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7.bin"/><Relationship Id="rId3" Type="http://schemas.microsoft.com/office/2007/relationships/media" Target="../media/media11.wav"/><Relationship Id="rId7" Type="http://schemas.openxmlformats.org/officeDocument/2006/relationships/image" Target="../media/image47.wmf"/><Relationship Id="rId12" Type="http://schemas.openxmlformats.org/officeDocument/2006/relationships/image" Target="../media/image8.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36.bin"/><Relationship Id="rId11" Type="http://schemas.openxmlformats.org/officeDocument/2006/relationships/image" Target="../media/image49.wmf"/><Relationship Id="rId5" Type="http://schemas.openxmlformats.org/officeDocument/2006/relationships/slideLayout" Target="../slideLayouts/slideLayout2.xml"/><Relationship Id="rId10" Type="http://schemas.openxmlformats.org/officeDocument/2006/relationships/oleObject" Target="../embeddings/oleObject38.bin"/><Relationship Id="rId4" Type="http://schemas.openxmlformats.org/officeDocument/2006/relationships/audio" Target="../media/media11.wav"/><Relationship Id="rId9" Type="http://schemas.openxmlformats.org/officeDocument/2006/relationships/image" Target="../media/image48.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3.wmf"/><Relationship Id="rId3" Type="http://schemas.microsoft.com/office/2007/relationships/media" Target="../media/media3.wav"/><Relationship Id="rId7" Type="http://schemas.openxmlformats.org/officeDocument/2006/relationships/image" Target="../media/image10.wmf"/><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1.wmf"/><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4.wav"/><Relationship Id="rId7" Type="http://schemas.openxmlformats.org/officeDocument/2006/relationships/image" Target="../media/image14.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5.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9.wmf"/><Relationship Id="rId3" Type="http://schemas.microsoft.com/office/2007/relationships/media" Target="../media/media5.wav"/><Relationship Id="rId7" Type="http://schemas.openxmlformats.org/officeDocument/2006/relationships/image" Target="../media/image16.wmf"/><Relationship Id="rId12" Type="http://schemas.openxmlformats.org/officeDocument/2006/relationships/oleObject" Target="../embeddings/oleObject10.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5.wav"/><Relationship Id="rId9" Type="http://schemas.openxmlformats.org/officeDocument/2006/relationships/image" Target="../media/image17.wmf"/><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3.wmf"/><Relationship Id="rId18" Type="http://schemas.openxmlformats.org/officeDocument/2006/relationships/oleObject" Target="../embeddings/oleObject17.bin"/><Relationship Id="rId3" Type="http://schemas.microsoft.com/office/2007/relationships/media" Target="../media/media6.wav"/><Relationship Id="rId21" Type="http://schemas.openxmlformats.org/officeDocument/2006/relationships/image" Target="../media/image27.wmf"/><Relationship Id="rId7" Type="http://schemas.openxmlformats.org/officeDocument/2006/relationships/image" Target="../media/image20.wmf"/><Relationship Id="rId12" Type="http://schemas.openxmlformats.org/officeDocument/2006/relationships/oleObject" Target="../embeddings/oleObject14.bin"/><Relationship Id="rId17" Type="http://schemas.openxmlformats.org/officeDocument/2006/relationships/image" Target="../media/image25.wmf"/><Relationship Id="rId2" Type="http://schemas.openxmlformats.org/officeDocument/2006/relationships/tags" Target="../tags/tag4.xml"/><Relationship Id="rId16" Type="http://schemas.openxmlformats.org/officeDocument/2006/relationships/oleObject" Target="../embeddings/oleObject16.bin"/><Relationship Id="rId20" Type="http://schemas.openxmlformats.org/officeDocument/2006/relationships/oleObject" Target="../embeddings/oleObject18.bin"/><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image" Target="../media/image22.wmf"/><Relationship Id="rId5" Type="http://schemas.openxmlformats.org/officeDocument/2006/relationships/slideLayout" Target="../slideLayouts/slideLayout2.xml"/><Relationship Id="rId15" Type="http://schemas.openxmlformats.org/officeDocument/2006/relationships/image" Target="../media/image24.wmf"/><Relationship Id="rId10" Type="http://schemas.openxmlformats.org/officeDocument/2006/relationships/oleObject" Target="../embeddings/oleObject13.bin"/><Relationship Id="rId19" Type="http://schemas.openxmlformats.org/officeDocument/2006/relationships/image" Target="../media/image26.wmf"/><Relationship Id="rId4" Type="http://schemas.openxmlformats.org/officeDocument/2006/relationships/audio" Target="../media/media6.wav"/><Relationship Id="rId9" Type="http://schemas.openxmlformats.org/officeDocument/2006/relationships/image" Target="../media/image21.wmf"/><Relationship Id="rId14" Type="http://schemas.openxmlformats.org/officeDocument/2006/relationships/oleObject" Target="../embeddings/oleObject15.bin"/><Relationship Id="rId22"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2.wmf"/><Relationship Id="rId3" Type="http://schemas.microsoft.com/office/2007/relationships/media" Target="../media/media7.wav"/><Relationship Id="rId7" Type="http://schemas.openxmlformats.org/officeDocument/2006/relationships/image" Target="../media/image29.wmf"/><Relationship Id="rId12" Type="http://schemas.openxmlformats.org/officeDocument/2006/relationships/oleObject" Target="../embeddings/oleObject22.bin"/><Relationship Id="rId2" Type="http://schemas.openxmlformats.org/officeDocument/2006/relationships/tags" Target="../tags/tag5.xml"/><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19.bin"/><Relationship Id="rId11" Type="http://schemas.openxmlformats.org/officeDocument/2006/relationships/image" Target="../media/image31.wmf"/><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oleObject" Target="../embeddings/oleObject21.bin"/><Relationship Id="rId4" Type="http://schemas.openxmlformats.org/officeDocument/2006/relationships/audio" Target="../media/media7.wav"/><Relationship Id="rId9" Type="http://schemas.openxmlformats.org/officeDocument/2006/relationships/image" Target="../media/image30.wmf"/><Relationship Id="rId14" Type="http://schemas.openxmlformats.org/officeDocument/2006/relationships/oleObject" Target="../embeddings/oleObject23.bin"/></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38.wmf"/><Relationship Id="rId3" Type="http://schemas.microsoft.com/office/2007/relationships/media" Target="../media/media9.wav"/><Relationship Id="rId7" Type="http://schemas.openxmlformats.org/officeDocument/2006/relationships/image" Target="../media/image35.wmf"/><Relationship Id="rId12" Type="http://schemas.openxmlformats.org/officeDocument/2006/relationships/oleObject" Target="../embeddings/oleObject27.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24.bin"/><Relationship Id="rId11" Type="http://schemas.openxmlformats.org/officeDocument/2006/relationships/image" Target="../media/image37.wmf"/><Relationship Id="rId5" Type="http://schemas.openxmlformats.org/officeDocument/2006/relationships/slideLayout" Target="../slideLayouts/slideLayout2.xml"/><Relationship Id="rId10" Type="http://schemas.openxmlformats.org/officeDocument/2006/relationships/oleObject" Target="../embeddings/oleObject26.bin"/><Relationship Id="rId4" Type="http://schemas.openxmlformats.org/officeDocument/2006/relationships/audio" Target="../media/media9.wav"/><Relationship Id="rId9" Type="http://schemas.openxmlformats.org/officeDocument/2006/relationships/image" Target="../media/image36.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1.6.8.7 Division of complex numbers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811"/>
    </mc:Choice>
    <mc:Fallback>
      <p:transition spd="slow" advTm="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	</a:t>
            </a:r>
            <a:endParaRPr lang="en-US" dirty="0"/>
          </a:p>
          <a:p>
            <a:pPr marL="0" indent="0">
              <a:buNone/>
            </a:pPr>
            <a:endParaRPr lang="en-US" dirty="0" smtClean="0"/>
          </a:p>
          <a:p>
            <a:pPr marL="0" indent="0">
              <a:buNone/>
            </a:pPr>
            <a:endParaRPr lang="en-US" dirty="0"/>
          </a:p>
          <a:p>
            <a:pPr marL="0" indent="0">
              <a:buNone/>
            </a:pPr>
            <a:r>
              <a:rPr lang="en-US" dirty="0" smtClean="0"/>
              <a:t>Proof</a:t>
            </a:r>
            <a:r>
              <a:rPr lang="en-US" dirty="0" smtClean="0"/>
              <a:t>:	If                    and                    ,</a:t>
            </a:r>
          </a:p>
          <a:p>
            <a:pPr marL="0" indent="0">
              <a:buNone/>
            </a:pPr>
            <a:endParaRPr lang="en-US" dirty="0"/>
          </a:p>
          <a:p>
            <a:pPr marL="0" indent="0">
              <a:buNone/>
            </a:pPr>
            <a:r>
              <a:rPr lang="en-US" dirty="0" smtClean="0"/>
              <a:t>	Thus, </a:t>
            </a:r>
            <a:endParaRPr lang="en-US" dirty="0"/>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573798469"/>
              </p:ext>
            </p:extLst>
          </p:nvPr>
        </p:nvGraphicFramePr>
        <p:xfrm>
          <a:off x="1817687" y="1412875"/>
          <a:ext cx="1382713" cy="896938"/>
        </p:xfrm>
        <a:graphic>
          <a:graphicData uri="http://schemas.openxmlformats.org/presentationml/2006/ole">
            <mc:AlternateContent xmlns:mc="http://schemas.openxmlformats.org/markup-compatibility/2006">
              <mc:Choice xmlns:v="urn:schemas-microsoft-com:vml" Requires="v">
                <p:oleObj spid="_x0000_s82984" name="Equation" r:id="rId6" imgW="1143000" imgH="736560" progId="Equation.DSMT4">
                  <p:embed/>
                </p:oleObj>
              </mc:Choice>
              <mc:Fallback>
                <p:oleObj name="Equation" r:id="rId6" imgW="1143000" imgH="736560" progId="Equation.DSMT4">
                  <p:embed/>
                  <p:pic>
                    <p:nvPicPr>
                      <p:cNvPr id="0" name=""/>
                      <p:cNvPicPr>
                        <a:picLocks noChangeAspect="1" noChangeArrowheads="1"/>
                      </p:cNvPicPr>
                      <p:nvPr/>
                    </p:nvPicPr>
                    <p:blipFill>
                      <a:blip r:embed="rId7"/>
                      <a:srcRect/>
                      <a:stretch>
                        <a:fillRect/>
                      </a:stretch>
                    </p:blipFill>
                    <p:spPr bwMode="auto">
                      <a:xfrm>
                        <a:off x="1817687" y="1412875"/>
                        <a:ext cx="13827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6553200" y="569589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753272761"/>
              </p:ext>
            </p:extLst>
          </p:nvPr>
        </p:nvGraphicFramePr>
        <p:xfrm>
          <a:off x="1729449" y="2878617"/>
          <a:ext cx="1104900" cy="390525"/>
        </p:xfrm>
        <a:graphic>
          <a:graphicData uri="http://schemas.openxmlformats.org/presentationml/2006/ole">
            <mc:AlternateContent xmlns:mc="http://schemas.openxmlformats.org/markup-compatibility/2006">
              <mc:Choice xmlns:v="urn:schemas-microsoft-com:vml" Requires="v">
                <p:oleObj spid="_x0000_s82985" name="Equation" r:id="rId8" imgW="1002960" imgH="355320" progId="Equation.DSMT4">
                  <p:embed/>
                </p:oleObj>
              </mc:Choice>
              <mc:Fallback>
                <p:oleObj name="Equation" r:id="rId8" imgW="1002960" imgH="355320" progId="Equation.DSMT4">
                  <p:embed/>
                  <p:pic>
                    <p:nvPicPr>
                      <p:cNvPr id="0" name="Object 5"/>
                      <p:cNvPicPr>
                        <a:picLocks noChangeAspect="1" noChangeArrowheads="1"/>
                      </p:cNvPicPr>
                      <p:nvPr/>
                    </p:nvPicPr>
                    <p:blipFill>
                      <a:blip r:embed="rId9"/>
                      <a:srcRect/>
                      <a:stretch>
                        <a:fillRect/>
                      </a:stretch>
                    </p:blipFill>
                    <p:spPr bwMode="auto">
                      <a:xfrm>
                        <a:off x="1729449" y="2878617"/>
                        <a:ext cx="11049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243644550"/>
              </p:ext>
            </p:extLst>
          </p:nvPr>
        </p:nvGraphicFramePr>
        <p:xfrm>
          <a:off x="3424121" y="2861932"/>
          <a:ext cx="1203325" cy="390525"/>
        </p:xfrm>
        <a:graphic>
          <a:graphicData uri="http://schemas.openxmlformats.org/presentationml/2006/ole">
            <mc:AlternateContent xmlns:mc="http://schemas.openxmlformats.org/markup-compatibility/2006">
              <mc:Choice xmlns:v="urn:schemas-microsoft-com:vml" Requires="v">
                <p:oleObj spid="_x0000_s82986" name="Equation" r:id="rId10" imgW="1091880" imgH="355320" progId="Equation.DSMT4">
                  <p:embed/>
                </p:oleObj>
              </mc:Choice>
              <mc:Fallback>
                <p:oleObj name="Equation" r:id="rId10" imgW="1091880" imgH="355320" progId="Equation.DSMT4">
                  <p:embed/>
                  <p:pic>
                    <p:nvPicPr>
                      <p:cNvPr id="0" name=""/>
                      <p:cNvPicPr>
                        <a:picLocks noChangeAspect="1" noChangeArrowheads="1"/>
                      </p:cNvPicPr>
                      <p:nvPr/>
                    </p:nvPicPr>
                    <p:blipFill>
                      <a:blip r:embed="rId11"/>
                      <a:srcRect/>
                      <a:stretch>
                        <a:fillRect/>
                      </a:stretch>
                    </p:blipFill>
                    <p:spPr bwMode="auto">
                      <a:xfrm>
                        <a:off x="3424121" y="2861932"/>
                        <a:ext cx="12033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215660848"/>
              </p:ext>
            </p:extLst>
          </p:nvPr>
        </p:nvGraphicFramePr>
        <p:xfrm>
          <a:off x="4743963" y="2590800"/>
          <a:ext cx="2105025" cy="912813"/>
        </p:xfrm>
        <a:graphic>
          <a:graphicData uri="http://schemas.openxmlformats.org/presentationml/2006/ole">
            <mc:AlternateContent xmlns:mc="http://schemas.openxmlformats.org/markup-compatibility/2006">
              <mc:Choice xmlns:v="urn:schemas-microsoft-com:vml" Requires="v">
                <p:oleObj spid="_x0000_s82987" name="Equation" r:id="rId12" imgW="1739880" imgH="749160" progId="Equation.DSMT4">
                  <p:embed/>
                </p:oleObj>
              </mc:Choice>
              <mc:Fallback>
                <p:oleObj name="Equation" r:id="rId12" imgW="1739880" imgH="749160" progId="Equation.DSMT4">
                  <p:embed/>
                  <p:pic>
                    <p:nvPicPr>
                      <p:cNvPr id="0" name=""/>
                      <p:cNvPicPr>
                        <a:picLocks noChangeAspect="1" noChangeArrowheads="1"/>
                      </p:cNvPicPr>
                      <p:nvPr/>
                    </p:nvPicPr>
                    <p:blipFill>
                      <a:blip r:embed="rId13"/>
                      <a:srcRect/>
                      <a:stretch>
                        <a:fillRect/>
                      </a:stretch>
                    </p:blipFill>
                    <p:spPr bwMode="auto">
                      <a:xfrm>
                        <a:off x="4743963" y="2590800"/>
                        <a:ext cx="2105025"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399310679"/>
              </p:ext>
            </p:extLst>
          </p:nvPr>
        </p:nvGraphicFramePr>
        <p:xfrm>
          <a:off x="2133600" y="3352800"/>
          <a:ext cx="3381375" cy="1052512"/>
        </p:xfrm>
        <a:graphic>
          <a:graphicData uri="http://schemas.openxmlformats.org/presentationml/2006/ole">
            <mc:AlternateContent xmlns:mc="http://schemas.openxmlformats.org/markup-compatibility/2006">
              <mc:Choice xmlns:v="urn:schemas-microsoft-com:vml" Requires="v">
                <p:oleObj spid="_x0000_s82988" name="Equation" r:id="rId14" imgW="2793960" imgH="863280" progId="Equation.DSMT4">
                  <p:embed/>
                </p:oleObj>
              </mc:Choice>
              <mc:Fallback>
                <p:oleObj name="Equation" r:id="rId14" imgW="2793960" imgH="863280" progId="Equation.DSMT4">
                  <p:embed/>
                  <p:pic>
                    <p:nvPicPr>
                      <p:cNvPr id="0" name=""/>
                      <p:cNvPicPr>
                        <a:picLocks noChangeAspect="1" noChangeArrowheads="1"/>
                      </p:cNvPicPr>
                      <p:nvPr/>
                    </p:nvPicPr>
                    <p:blipFill>
                      <a:blip r:embed="rId15"/>
                      <a:srcRect/>
                      <a:stretch>
                        <a:fillRect/>
                      </a:stretch>
                    </p:blipFill>
                    <p:spPr bwMode="auto">
                      <a:xfrm>
                        <a:off x="2133600" y="3352800"/>
                        <a:ext cx="33813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53323070"/>
              </p:ext>
            </p:extLst>
          </p:nvPr>
        </p:nvGraphicFramePr>
        <p:xfrm>
          <a:off x="2941637" y="4495800"/>
          <a:ext cx="1782763" cy="912813"/>
        </p:xfrm>
        <a:graphic>
          <a:graphicData uri="http://schemas.openxmlformats.org/presentationml/2006/ole">
            <mc:AlternateContent xmlns:mc="http://schemas.openxmlformats.org/markup-compatibility/2006">
              <mc:Choice xmlns:v="urn:schemas-microsoft-com:vml" Requires="v">
                <p:oleObj spid="_x0000_s82989" name="Equation" r:id="rId16" imgW="1473120" imgH="749160" progId="Equation.DSMT4">
                  <p:embed/>
                </p:oleObj>
              </mc:Choice>
              <mc:Fallback>
                <p:oleObj name="Equation" r:id="rId16" imgW="1473120" imgH="749160" progId="Equation.DSMT4">
                  <p:embed/>
                  <p:pic>
                    <p:nvPicPr>
                      <p:cNvPr id="0" name=""/>
                      <p:cNvPicPr>
                        <a:picLocks noChangeAspect="1" noChangeArrowheads="1"/>
                      </p:cNvPicPr>
                      <p:nvPr/>
                    </p:nvPicPr>
                    <p:blipFill>
                      <a:blip r:embed="rId17"/>
                      <a:srcRect/>
                      <a:stretch>
                        <a:fillRect/>
                      </a:stretch>
                    </p:blipFill>
                    <p:spPr bwMode="auto">
                      <a:xfrm>
                        <a:off x="2941637" y="4495800"/>
                        <a:ext cx="178276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757218086"/>
              </p:ext>
            </p:extLst>
          </p:nvPr>
        </p:nvGraphicFramePr>
        <p:xfrm>
          <a:off x="2927499" y="5410200"/>
          <a:ext cx="2797175" cy="990600"/>
        </p:xfrm>
        <a:graphic>
          <a:graphicData uri="http://schemas.openxmlformats.org/presentationml/2006/ole">
            <mc:AlternateContent xmlns:mc="http://schemas.openxmlformats.org/markup-compatibility/2006">
              <mc:Choice xmlns:v="urn:schemas-microsoft-com:vml" Requires="v">
                <p:oleObj spid="_x0000_s82990" name="Equation" r:id="rId18" imgW="2311200" imgH="812520" progId="Equation.DSMT4">
                  <p:embed/>
                </p:oleObj>
              </mc:Choice>
              <mc:Fallback>
                <p:oleObj name="Equation" r:id="rId18" imgW="2311200" imgH="812520" progId="Equation.DSMT4">
                  <p:embed/>
                  <p:pic>
                    <p:nvPicPr>
                      <p:cNvPr id="0" name=""/>
                      <p:cNvPicPr>
                        <a:picLocks noChangeAspect="1" noChangeArrowheads="1"/>
                      </p:cNvPicPr>
                      <p:nvPr/>
                    </p:nvPicPr>
                    <p:blipFill>
                      <a:blip r:embed="rId19"/>
                      <a:srcRect/>
                      <a:stretch>
                        <a:fillRect/>
                      </a:stretch>
                    </p:blipFill>
                    <p:spPr bwMode="auto">
                      <a:xfrm>
                        <a:off x="2927499" y="5410200"/>
                        <a:ext cx="27971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040173047"/>
              </p:ext>
            </p:extLst>
          </p:nvPr>
        </p:nvGraphicFramePr>
        <p:xfrm>
          <a:off x="5817857" y="5528932"/>
          <a:ext cx="538162" cy="742950"/>
        </p:xfrm>
        <a:graphic>
          <a:graphicData uri="http://schemas.openxmlformats.org/presentationml/2006/ole">
            <mc:AlternateContent xmlns:mc="http://schemas.openxmlformats.org/markup-compatibility/2006">
              <mc:Choice xmlns:v="urn:schemas-microsoft-com:vml" Requires="v">
                <p:oleObj spid="_x0000_s82991" name="Equation" r:id="rId20" imgW="444240" imgH="609480" progId="Equation.DSMT4">
                  <p:embed/>
                </p:oleObj>
              </mc:Choice>
              <mc:Fallback>
                <p:oleObj name="Equation" r:id="rId20" imgW="444240" imgH="609480" progId="Equation.DSMT4">
                  <p:embed/>
                  <p:pic>
                    <p:nvPicPr>
                      <p:cNvPr id="0" name=""/>
                      <p:cNvPicPr>
                        <a:picLocks noChangeAspect="1" noChangeArrowheads="1"/>
                      </p:cNvPicPr>
                      <p:nvPr/>
                    </p:nvPicPr>
                    <p:blipFill>
                      <a:blip r:embed="rId21"/>
                      <a:srcRect/>
                      <a:stretch>
                        <a:fillRect/>
                      </a:stretch>
                    </p:blipFill>
                    <p:spPr bwMode="auto">
                      <a:xfrm>
                        <a:off x="5817857" y="5528932"/>
                        <a:ext cx="53816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326139"/>
      </p:ext>
    </p:extLst>
  </p:cSld>
  <p:clrMapOvr>
    <a:masterClrMapping/>
  </p:clrMapOvr>
  <mc:AlternateContent xmlns:mc="http://schemas.openxmlformats.org/markup-compatibility/2006">
    <mc:Choice xmlns:p14="http://schemas.microsoft.com/office/powerpoint/2010/main" Requires="p14">
      <p:transition spd="slow" p14:dur="2000" advTm="62861"/>
    </mc:Choice>
    <mc:Fallback>
      <p:transition spd="slow" advTm="6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400050"/>
            <a:r>
              <a:rPr lang="en-US" dirty="0" smtClean="0"/>
              <a:t>For example,</a:t>
            </a:r>
            <a:endParaRPr lang="en-US" dirty="0"/>
          </a:p>
          <a:p>
            <a:pPr marL="0" indent="0">
              <a:buNone/>
            </a:pPr>
            <a:endParaRPr lang="en-US" dirty="0" smtClean="0"/>
          </a:p>
          <a:p>
            <a:pPr marL="0" indent="0">
              <a:buNone/>
            </a:pPr>
            <a:endParaRPr lang="en-US" dirty="0"/>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413164959"/>
              </p:ext>
            </p:extLst>
          </p:nvPr>
        </p:nvGraphicFramePr>
        <p:xfrm>
          <a:off x="2286000" y="2057400"/>
          <a:ext cx="4471987" cy="1639888"/>
        </p:xfrm>
        <a:graphic>
          <a:graphicData uri="http://schemas.openxmlformats.org/presentationml/2006/ole">
            <mc:AlternateContent xmlns:mc="http://schemas.openxmlformats.org/markup-compatibility/2006">
              <mc:Choice xmlns:v="urn:schemas-microsoft-com:vml" Requires="v">
                <p:oleObj spid="_x0000_s83983" name="Equation" r:id="rId6" imgW="3695400" imgH="1346040" progId="Equation.DSMT4">
                  <p:embed/>
                </p:oleObj>
              </mc:Choice>
              <mc:Fallback>
                <p:oleObj name="Equation" r:id="rId6" imgW="3695400" imgH="1346040" progId="Equation.DSMT4">
                  <p:embed/>
                  <p:pic>
                    <p:nvPicPr>
                      <p:cNvPr id="0" name="Object 6"/>
                      <p:cNvPicPr>
                        <a:picLocks noChangeAspect="1" noChangeArrowheads="1"/>
                      </p:cNvPicPr>
                      <p:nvPr/>
                    </p:nvPicPr>
                    <p:blipFill>
                      <a:blip r:embed="rId7"/>
                      <a:srcRect/>
                      <a:stretch>
                        <a:fillRect/>
                      </a:stretch>
                    </p:blipFill>
                    <p:spPr bwMode="auto">
                      <a:xfrm>
                        <a:off x="2286000" y="2057400"/>
                        <a:ext cx="4471987"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121332054"/>
              </p:ext>
            </p:extLst>
          </p:nvPr>
        </p:nvGraphicFramePr>
        <p:xfrm>
          <a:off x="2303463" y="3810000"/>
          <a:ext cx="5087937" cy="1639888"/>
        </p:xfrm>
        <a:graphic>
          <a:graphicData uri="http://schemas.openxmlformats.org/presentationml/2006/ole">
            <mc:AlternateContent xmlns:mc="http://schemas.openxmlformats.org/markup-compatibility/2006">
              <mc:Choice xmlns:v="urn:schemas-microsoft-com:vml" Requires="v">
                <p:oleObj spid="_x0000_s83984" name="Equation" r:id="rId8" imgW="4203360" imgH="1346040" progId="Equation.DSMT4">
                  <p:embed/>
                </p:oleObj>
              </mc:Choice>
              <mc:Fallback>
                <p:oleObj name="Equation" r:id="rId8" imgW="4203360" imgH="1346040" progId="Equation.DSMT4">
                  <p:embed/>
                  <p:pic>
                    <p:nvPicPr>
                      <p:cNvPr id="0" name=""/>
                      <p:cNvPicPr>
                        <a:picLocks noChangeAspect="1" noChangeArrowheads="1"/>
                      </p:cNvPicPr>
                      <p:nvPr/>
                    </p:nvPicPr>
                    <p:blipFill>
                      <a:blip r:embed="rId9"/>
                      <a:srcRect/>
                      <a:stretch>
                        <a:fillRect/>
                      </a:stretch>
                    </p:blipFill>
                    <p:spPr bwMode="auto">
                      <a:xfrm>
                        <a:off x="2303463" y="3810000"/>
                        <a:ext cx="5087937"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198191949"/>
              </p:ext>
            </p:extLst>
          </p:nvPr>
        </p:nvGraphicFramePr>
        <p:xfrm>
          <a:off x="1295400" y="5863431"/>
          <a:ext cx="6286500" cy="465138"/>
        </p:xfrm>
        <a:graphic>
          <a:graphicData uri="http://schemas.openxmlformats.org/presentationml/2006/ole">
            <mc:AlternateContent xmlns:mc="http://schemas.openxmlformats.org/markup-compatibility/2006">
              <mc:Choice xmlns:v="urn:schemas-microsoft-com:vml" Requires="v">
                <p:oleObj spid="_x0000_s83985" name="Equation" r:id="rId10" imgW="5194080" imgH="380880" progId="Equation.DSMT4">
                  <p:embed/>
                </p:oleObj>
              </mc:Choice>
              <mc:Fallback>
                <p:oleObj name="Equation" r:id="rId10" imgW="5194080" imgH="380880" progId="Equation.DSMT4">
                  <p:embed/>
                  <p:pic>
                    <p:nvPicPr>
                      <p:cNvPr id="0" name=""/>
                      <p:cNvPicPr>
                        <a:picLocks noChangeAspect="1" noChangeArrowheads="1"/>
                      </p:cNvPicPr>
                      <p:nvPr/>
                    </p:nvPicPr>
                    <p:blipFill>
                      <a:blip r:embed="rId11"/>
                      <a:srcRect/>
                      <a:stretch>
                        <a:fillRect/>
                      </a:stretch>
                    </p:blipFill>
                    <p:spPr bwMode="auto">
                      <a:xfrm>
                        <a:off x="1295400" y="5863431"/>
                        <a:ext cx="62865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58860173"/>
      </p:ext>
    </p:extLst>
  </p:cSld>
  <p:clrMapOvr>
    <a:masterClrMapping/>
  </p:clrMapOvr>
  <mc:AlternateContent xmlns:mc="http://schemas.openxmlformats.org/markup-compatibility/2006">
    <mc:Choice xmlns:p14="http://schemas.microsoft.com/office/powerpoint/2010/main" Requires="p14">
      <p:transition spd="slow" p14:dur="2000" advTm="69711"/>
    </mc:Choice>
    <mc:Fallback>
      <p:transition spd="slow" advTm="69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we’ve introduced </a:t>
            </a:r>
            <a:r>
              <a:rPr lang="en-US" dirty="0" smtClean="0"/>
              <a:t>division of complex numbers</a:t>
            </a:r>
            <a:endParaRPr lang="en-US" i="1" dirty="0"/>
          </a:p>
          <a:p>
            <a:pPr lvl="1"/>
            <a:r>
              <a:rPr lang="en-US" dirty="0" smtClean="0"/>
              <a:t>We used two approaches</a:t>
            </a:r>
            <a:endParaRPr lang="en-US" dirty="0" smtClean="0"/>
          </a:p>
          <a:p>
            <a:pPr lvl="2"/>
            <a:r>
              <a:rPr lang="en-US" dirty="0" smtClean="0"/>
              <a:t>Complex conjugates and polar representation</a:t>
            </a:r>
            <a:endParaRPr lang="en-US" dirty="0">
              <a:latin typeface="Times New Roman" panose="02020603050405020304" pitchFamily="18" charset="0"/>
            </a:endParaRPr>
          </a:p>
          <a:p>
            <a:pPr lvl="1"/>
            <a:r>
              <a:rPr lang="en-US" dirty="0" smtClean="0"/>
              <a:t>We saw the geometric interpretation:</a:t>
            </a:r>
          </a:p>
          <a:p>
            <a:pPr lvl="2"/>
            <a:r>
              <a:rPr lang="en-US" dirty="0" smtClean="0"/>
              <a:t>The ratio of the magnitude</a:t>
            </a:r>
          </a:p>
          <a:p>
            <a:pPr lvl="2"/>
            <a:r>
              <a:rPr lang="en-US" dirty="0" smtClean="0"/>
              <a:t>A difference of the angles</a:t>
            </a:r>
            <a:endParaRPr lang="en-US" dirty="0"/>
          </a:p>
          <a:p>
            <a:pPr lvl="1"/>
            <a:r>
              <a:rPr lang="en-US" dirty="0" smtClean="0"/>
              <a:t>We saw a number of properties</a:t>
            </a:r>
            <a:endParaRPr lang="en-US" dirty="0" smtClean="0"/>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4655"/>
    </mc:Choice>
    <mc:Fallback>
      <p:transition spd="slow" advTm="24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https://en.wikipedia.org/wiki/Complex_number#Reciprocal_and_division</a:t>
            </a:r>
            <a:endParaRPr lang="en-CA" sz="1800" dirty="0" smtClean="0"/>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502"/>
    </mc:Choice>
    <mc:Fallback xmlns="">
      <p:transition spd="slow" advTm="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579"/>
    </mc:Choice>
    <mc:Fallback xmlns="">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division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3348"/>
    </mc:Choice>
    <mc:Fallback xmlns="">
      <p:transition spd="slow" advTm="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89"/>
    </mc:Choice>
    <mc:Fallback xmlns="">
      <p:transition spd="slow" advTm="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a:t>
            </a:r>
            <a:r>
              <a:rPr lang="en-US" dirty="0" smtClean="0"/>
              <a:t>division of one complex number by another</a:t>
            </a:r>
            <a:endParaRPr lang="en-US" dirty="0" smtClean="0"/>
          </a:p>
          <a:p>
            <a:pPr lvl="1"/>
            <a:r>
              <a:rPr lang="en-US" dirty="0" smtClean="0"/>
              <a:t>Derive this from multiplication and multiplicative inverses</a:t>
            </a:r>
            <a:endParaRPr lang="en-US" dirty="0" smtClean="0"/>
          </a:p>
          <a:p>
            <a:pPr lvl="1"/>
            <a:r>
              <a:rPr lang="en-US" dirty="0" smtClean="0"/>
              <a:t>Look at a geometric interpretation</a:t>
            </a:r>
          </a:p>
          <a:p>
            <a:pPr lvl="1"/>
            <a:r>
              <a:rPr lang="en-US" dirty="0" smtClean="0"/>
              <a:t>Observe some properties</a:t>
            </a:r>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8660"/>
    </mc:Choice>
    <mc:Fallback>
      <p:transition spd="slow" advTm="18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multiplicative inverse</a:t>
            </a:r>
            <a:endParaRPr lang="en-CA" dirty="0"/>
          </a:p>
        </p:txBody>
      </p:sp>
      <p:sp>
        <p:nvSpPr>
          <p:cNvPr id="3" name="Content Placeholder 2"/>
          <p:cNvSpPr>
            <a:spLocks noGrp="1"/>
          </p:cNvSpPr>
          <p:nvPr>
            <p:ph idx="1"/>
          </p:nvPr>
        </p:nvSpPr>
        <p:spPr/>
        <p:txBody>
          <a:bodyPr/>
          <a:lstStyle/>
          <a:p>
            <a:r>
              <a:rPr lang="en-US" dirty="0" smtClean="0"/>
              <a:t>Recall that given                                       ,</a:t>
            </a:r>
            <a:r>
              <a:rPr lang="en-CA" dirty="0" smtClean="0"/>
              <a:t> we have that</a:t>
            </a:r>
          </a:p>
          <a:p>
            <a:endParaRPr lang="en-US" dirty="0"/>
          </a:p>
          <a:p>
            <a:endParaRPr lang="en-US" dirty="0" smtClean="0"/>
          </a:p>
          <a:p>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629286686"/>
              </p:ext>
            </p:extLst>
          </p:nvPr>
        </p:nvGraphicFramePr>
        <p:xfrm>
          <a:off x="2903687" y="1628775"/>
          <a:ext cx="2386012" cy="428625"/>
        </p:xfrm>
        <a:graphic>
          <a:graphicData uri="http://schemas.openxmlformats.org/presentationml/2006/ole">
            <mc:AlternateContent xmlns:mc="http://schemas.openxmlformats.org/markup-compatibility/2006">
              <mc:Choice xmlns:v="urn:schemas-microsoft-com:vml" Requires="v">
                <p:oleObj spid="_x0000_s78882" name="Equation" r:id="rId6" imgW="1968480" imgH="355320" progId="Equation.DSMT4">
                  <p:embed/>
                </p:oleObj>
              </mc:Choice>
              <mc:Fallback>
                <p:oleObj name="Equation" r:id="rId6" imgW="1968480" imgH="355320" progId="Equation.DSMT4">
                  <p:embed/>
                  <p:pic>
                    <p:nvPicPr>
                      <p:cNvPr id="0" name=""/>
                      <p:cNvPicPr>
                        <a:picLocks noChangeAspect="1" noChangeArrowheads="1"/>
                      </p:cNvPicPr>
                      <p:nvPr/>
                    </p:nvPicPr>
                    <p:blipFill>
                      <a:blip r:embed="rId7"/>
                      <a:srcRect/>
                      <a:stretch>
                        <a:fillRect/>
                      </a:stretch>
                    </p:blipFill>
                    <p:spPr bwMode="auto">
                      <a:xfrm>
                        <a:off x="2903687" y="1628775"/>
                        <a:ext cx="23860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40796547"/>
              </p:ext>
            </p:extLst>
          </p:nvPr>
        </p:nvGraphicFramePr>
        <p:xfrm>
          <a:off x="2590800" y="2320636"/>
          <a:ext cx="1581150" cy="722313"/>
        </p:xfrm>
        <a:graphic>
          <a:graphicData uri="http://schemas.openxmlformats.org/presentationml/2006/ole">
            <mc:AlternateContent xmlns:mc="http://schemas.openxmlformats.org/markup-compatibility/2006">
              <mc:Choice xmlns:v="urn:schemas-microsoft-com:vml" Requires="v">
                <p:oleObj spid="_x0000_s78883" name="Equation" r:id="rId8" imgW="1434960" imgH="660240" progId="Equation.DSMT4">
                  <p:embed/>
                </p:oleObj>
              </mc:Choice>
              <mc:Fallback>
                <p:oleObj name="Equation" r:id="rId8" imgW="1434960" imgH="6602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2320636"/>
                        <a:ext cx="158115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79883444"/>
              </p:ext>
            </p:extLst>
          </p:nvPr>
        </p:nvGraphicFramePr>
        <p:xfrm>
          <a:off x="4263737" y="2286000"/>
          <a:ext cx="658812" cy="847725"/>
        </p:xfrm>
        <a:graphic>
          <a:graphicData uri="http://schemas.openxmlformats.org/presentationml/2006/ole">
            <mc:AlternateContent xmlns:mc="http://schemas.openxmlformats.org/markup-compatibility/2006">
              <mc:Choice xmlns:v="urn:schemas-microsoft-com:vml" Requires="v">
                <p:oleObj spid="_x0000_s78884" name="Equation" r:id="rId10" imgW="596880" imgH="774360" progId="Equation.DSMT4">
                  <p:embed/>
                </p:oleObj>
              </mc:Choice>
              <mc:Fallback>
                <p:oleObj name="Equation" r:id="rId10" imgW="596880" imgH="774360" progId="Equation.DSMT4">
                  <p:embed/>
                  <p:pic>
                    <p:nvPicPr>
                      <p:cNvPr id="0" name=""/>
                      <p:cNvPicPr>
                        <a:picLocks noChangeAspect="1" noChangeArrowheads="1"/>
                      </p:cNvPicPr>
                      <p:nvPr/>
                    </p:nvPicPr>
                    <p:blipFill>
                      <a:blip r:embed="rId11"/>
                      <a:srcRect/>
                      <a:stretch>
                        <a:fillRect/>
                      </a:stretch>
                    </p:blipFill>
                    <p:spPr bwMode="auto">
                      <a:xfrm>
                        <a:off x="4263737" y="2286000"/>
                        <a:ext cx="6588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75747541"/>
              </p:ext>
            </p:extLst>
          </p:nvPr>
        </p:nvGraphicFramePr>
        <p:xfrm>
          <a:off x="5029200" y="2286288"/>
          <a:ext cx="1477963" cy="841375"/>
        </p:xfrm>
        <a:graphic>
          <a:graphicData uri="http://schemas.openxmlformats.org/presentationml/2006/ole">
            <mc:AlternateContent xmlns:mc="http://schemas.openxmlformats.org/markup-compatibility/2006">
              <mc:Choice xmlns:v="urn:schemas-microsoft-com:vml" Requires="v">
                <p:oleObj spid="_x0000_s78885" name="Equation" r:id="rId12" imgW="1218960" imgH="698400" progId="Equation.DSMT4">
                  <p:embed/>
                </p:oleObj>
              </mc:Choice>
              <mc:Fallback>
                <p:oleObj name="Equation" r:id="rId12" imgW="1218960" imgH="698400" progId="Equation.DSMT4">
                  <p:embed/>
                  <p:pic>
                    <p:nvPicPr>
                      <p:cNvPr id="0" name=""/>
                      <p:cNvPicPr>
                        <a:picLocks noChangeAspect="1" noChangeArrowheads="1"/>
                      </p:cNvPicPr>
                      <p:nvPr/>
                    </p:nvPicPr>
                    <p:blipFill>
                      <a:blip r:embed="rId13"/>
                      <a:srcRect/>
                      <a:stretch>
                        <a:fillRect/>
                      </a:stretch>
                    </p:blipFill>
                    <p:spPr bwMode="auto">
                      <a:xfrm>
                        <a:off x="5029200" y="2286288"/>
                        <a:ext cx="147796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24393779"/>
      </p:ext>
    </p:extLst>
  </p:cSld>
  <p:clrMapOvr>
    <a:masterClrMapping/>
  </p:clrMapOvr>
  <mc:AlternateContent xmlns:mc="http://schemas.openxmlformats.org/markup-compatibility/2006">
    <mc:Choice xmlns:p14="http://schemas.microsoft.com/office/powerpoint/2010/main" Requires="p14">
      <p:transition spd="slow" p14:dur="2000" advTm="25192"/>
    </mc:Choice>
    <mc:Fallback>
      <p:transition spd="slow" advTm="25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division</a:t>
            </a:r>
            <a:endParaRPr lang="en-CA" i="1" dirty="0"/>
          </a:p>
        </p:txBody>
      </p:sp>
      <p:sp>
        <p:nvSpPr>
          <p:cNvPr id="3" name="Content Placeholder 2"/>
          <p:cNvSpPr>
            <a:spLocks noGrp="1"/>
          </p:cNvSpPr>
          <p:nvPr>
            <p:ph idx="1"/>
          </p:nvPr>
        </p:nvSpPr>
        <p:spPr/>
        <p:txBody>
          <a:bodyPr/>
          <a:lstStyle/>
          <a:p>
            <a:r>
              <a:rPr lang="en-US" dirty="0" smtClean="0"/>
              <a:t>The division of a complex number by another may be written as</a:t>
            </a:r>
          </a:p>
          <a:p>
            <a:endParaRPr lang="en-US" dirty="0"/>
          </a:p>
          <a:p>
            <a:endParaRPr lang="en-US" dirty="0" smtClean="0"/>
          </a:p>
          <a:p>
            <a:endParaRPr lang="en-US" dirty="0"/>
          </a:p>
          <a:p>
            <a:r>
              <a:rPr lang="en-US" dirty="0" smtClean="0"/>
              <a:t>You can always leave this as            but we will calculate the entire expression explicitly</a:t>
            </a:r>
          </a:p>
          <a:p>
            <a:endParaRPr lang="en-US" dirty="0"/>
          </a:p>
          <a:p>
            <a:endParaRPr lang="en-US" dirty="0" smtClean="0"/>
          </a:p>
          <a:p>
            <a:endParaRPr lang="en-US" dirty="0"/>
          </a:p>
        </p:txBody>
      </p:sp>
      <p:sp>
        <p:nvSpPr>
          <p:cNvPr id="9" name="Footer Placeholder 8"/>
          <p:cNvSpPr>
            <a:spLocks noGrp="1"/>
          </p:cNvSpPr>
          <p:nvPr>
            <p:ph type="ftr" sz="quarter" idx="11"/>
          </p:nvPr>
        </p:nvSpPr>
        <p:spPr/>
        <p:txBody>
          <a:bodyPr/>
          <a:lstStyle/>
          <a:p>
            <a:r>
              <a:rPr lang="en-CA" smtClean="0"/>
              <a:t>The division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181816204"/>
              </p:ext>
            </p:extLst>
          </p:nvPr>
        </p:nvGraphicFramePr>
        <p:xfrm>
          <a:off x="2790825" y="2100263"/>
          <a:ext cx="2851150" cy="733425"/>
        </p:xfrm>
        <a:graphic>
          <a:graphicData uri="http://schemas.openxmlformats.org/presentationml/2006/ole">
            <mc:AlternateContent xmlns:mc="http://schemas.openxmlformats.org/markup-compatibility/2006">
              <mc:Choice xmlns:v="urn:schemas-microsoft-com:vml" Requires="v">
                <p:oleObj spid="_x0000_s79891" name="Equation" r:id="rId6" imgW="2349360" imgH="609480" progId="Equation.DSMT4">
                  <p:embed/>
                </p:oleObj>
              </mc:Choice>
              <mc:Fallback>
                <p:oleObj name="Equation" r:id="rId6" imgW="2349360" imgH="609480" progId="Equation.DSMT4">
                  <p:embed/>
                  <p:pic>
                    <p:nvPicPr>
                      <p:cNvPr id="0" name=""/>
                      <p:cNvPicPr>
                        <a:picLocks noChangeAspect="1" noChangeArrowheads="1"/>
                      </p:cNvPicPr>
                      <p:nvPr/>
                    </p:nvPicPr>
                    <p:blipFill>
                      <a:blip r:embed="rId7"/>
                      <a:srcRect/>
                      <a:stretch>
                        <a:fillRect/>
                      </a:stretch>
                    </p:blipFill>
                    <p:spPr bwMode="auto">
                      <a:xfrm>
                        <a:off x="2790825" y="2100263"/>
                        <a:ext cx="28511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67268098"/>
              </p:ext>
            </p:extLst>
          </p:nvPr>
        </p:nvGraphicFramePr>
        <p:xfrm>
          <a:off x="4267200" y="3211033"/>
          <a:ext cx="569912" cy="350838"/>
        </p:xfrm>
        <a:graphic>
          <a:graphicData uri="http://schemas.openxmlformats.org/presentationml/2006/ole">
            <mc:AlternateContent xmlns:mc="http://schemas.openxmlformats.org/markup-compatibility/2006">
              <mc:Choice xmlns:v="urn:schemas-microsoft-com:vml" Requires="v">
                <p:oleObj spid="_x0000_s79892" name="Equation" r:id="rId8" imgW="469800" imgH="291960" progId="Equation.DSMT4">
                  <p:embed/>
                </p:oleObj>
              </mc:Choice>
              <mc:Fallback>
                <p:oleObj name="Equation" r:id="rId8" imgW="469800" imgH="291960" progId="Equation.DSMT4">
                  <p:embed/>
                  <p:pic>
                    <p:nvPicPr>
                      <p:cNvPr id="0" name=""/>
                      <p:cNvPicPr>
                        <a:picLocks noChangeAspect="1" noChangeArrowheads="1"/>
                      </p:cNvPicPr>
                      <p:nvPr/>
                    </p:nvPicPr>
                    <p:blipFill>
                      <a:blip r:embed="rId9"/>
                      <a:srcRect/>
                      <a:stretch>
                        <a:fillRect/>
                      </a:stretch>
                    </p:blipFill>
                    <p:spPr bwMode="auto">
                      <a:xfrm>
                        <a:off x="4267200" y="3211033"/>
                        <a:ext cx="569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19080543"/>
      </p:ext>
    </p:extLst>
  </p:cSld>
  <p:clrMapOvr>
    <a:masterClrMapping/>
  </p:clrMapOvr>
  <mc:AlternateContent xmlns:mc="http://schemas.openxmlformats.org/markup-compatibility/2006">
    <mc:Choice xmlns:p14="http://schemas.microsoft.com/office/powerpoint/2010/main" Requires="p14">
      <p:transition spd="slow" p14:dur="2000" advTm="32480"/>
    </mc:Choice>
    <mc:Fallback>
      <p:transition spd="slow" advTm="32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conjugate approach</a:t>
            </a:r>
            <a:endParaRPr lang="en-CA" i="1" dirty="0"/>
          </a:p>
        </p:txBody>
      </p:sp>
      <p:sp>
        <p:nvSpPr>
          <p:cNvPr id="3" name="Content Placeholder 2"/>
          <p:cNvSpPr>
            <a:spLocks noGrp="1"/>
          </p:cNvSpPr>
          <p:nvPr>
            <p:ph idx="1"/>
          </p:nvPr>
        </p:nvSpPr>
        <p:spPr/>
        <p:txBody>
          <a:bodyPr/>
          <a:lstStyle/>
          <a:p>
            <a:r>
              <a:rPr lang="en-US" dirty="0" smtClean="0"/>
              <a:t>We will use the final form to quickly find the formula:</a:t>
            </a:r>
          </a:p>
          <a:p>
            <a:endParaRPr lang="en-US" dirty="0"/>
          </a:p>
          <a:p>
            <a:endParaRPr lang="en-US" dirty="0" smtClean="0"/>
          </a:p>
          <a:p>
            <a:endParaRPr lang="en-US" dirty="0"/>
          </a:p>
          <a:p>
            <a:endParaRPr lang="en-US" dirty="0" smtClean="0"/>
          </a:p>
          <a:p>
            <a:r>
              <a:rPr lang="en-US" dirty="0" smtClean="0"/>
              <a:t>For example, to calculate            , we have</a:t>
            </a:r>
            <a:endParaRPr lang="en-US" dirty="0" smtClean="0"/>
          </a:p>
          <a:p>
            <a:endParaRPr lang="en-US" dirty="0"/>
          </a:p>
        </p:txBody>
      </p:sp>
      <p:sp>
        <p:nvSpPr>
          <p:cNvPr id="9" name="Footer Placeholder 8"/>
          <p:cNvSpPr>
            <a:spLocks noGrp="1"/>
          </p:cNvSpPr>
          <p:nvPr>
            <p:ph type="ftr" sz="quarter" idx="11"/>
          </p:nvPr>
        </p:nvSpPr>
        <p:spPr/>
        <p:txBody>
          <a:bodyPr/>
          <a:lstStyle/>
          <a:p>
            <a:r>
              <a:rPr lang="en-CA" smtClean="0"/>
              <a:t>The division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880145136"/>
              </p:ext>
            </p:extLst>
          </p:nvPr>
        </p:nvGraphicFramePr>
        <p:xfrm>
          <a:off x="3390900" y="2133600"/>
          <a:ext cx="2171700" cy="847725"/>
        </p:xfrm>
        <a:graphic>
          <a:graphicData uri="http://schemas.openxmlformats.org/presentationml/2006/ole">
            <mc:AlternateContent xmlns:mc="http://schemas.openxmlformats.org/markup-compatibility/2006">
              <mc:Choice xmlns:v="urn:schemas-microsoft-com:vml" Requires="v">
                <p:oleObj spid="_x0000_s34012" name="Equation" r:id="rId6" imgW="1968480" imgH="774360" progId="Equation.DSMT4">
                  <p:embed/>
                </p:oleObj>
              </mc:Choice>
              <mc:Fallback>
                <p:oleObj name="Equation" r:id="rId6" imgW="1968480" imgH="774360" progId="Equation.DSMT4">
                  <p:embed/>
                  <p:pic>
                    <p:nvPicPr>
                      <p:cNvPr id="0" name="Object 7"/>
                      <p:cNvPicPr>
                        <a:picLocks noChangeAspect="1" noChangeArrowheads="1"/>
                      </p:cNvPicPr>
                      <p:nvPr/>
                    </p:nvPicPr>
                    <p:blipFill>
                      <a:blip r:embed="rId7"/>
                      <a:srcRect/>
                      <a:stretch>
                        <a:fillRect/>
                      </a:stretch>
                    </p:blipFill>
                    <p:spPr bwMode="auto">
                      <a:xfrm>
                        <a:off x="3390900" y="2133600"/>
                        <a:ext cx="2171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042931027"/>
              </p:ext>
            </p:extLst>
          </p:nvPr>
        </p:nvGraphicFramePr>
        <p:xfrm>
          <a:off x="3886200" y="3505200"/>
          <a:ext cx="701675" cy="722313"/>
        </p:xfrm>
        <a:graphic>
          <a:graphicData uri="http://schemas.openxmlformats.org/presentationml/2006/ole">
            <mc:AlternateContent xmlns:mc="http://schemas.openxmlformats.org/markup-compatibility/2006">
              <mc:Choice xmlns:v="urn:schemas-microsoft-com:vml" Requires="v">
                <p:oleObj spid="_x0000_s34013" name="Equation" r:id="rId8" imgW="634680" imgH="660240" progId="Equation.DSMT4">
                  <p:embed/>
                </p:oleObj>
              </mc:Choice>
              <mc:Fallback>
                <p:oleObj name="Equation" r:id="rId8" imgW="634680" imgH="660240" progId="Equation.DSMT4">
                  <p:embed/>
                  <p:pic>
                    <p:nvPicPr>
                      <p:cNvPr id="0" name=""/>
                      <p:cNvPicPr>
                        <a:picLocks noChangeAspect="1" noChangeArrowheads="1"/>
                      </p:cNvPicPr>
                      <p:nvPr/>
                    </p:nvPicPr>
                    <p:blipFill>
                      <a:blip r:embed="rId9"/>
                      <a:srcRect/>
                      <a:stretch>
                        <a:fillRect/>
                      </a:stretch>
                    </p:blipFill>
                    <p:spPr bwMode="auto">
                      <a:xfrm>
                        <a:off x="3886200" y="3505200"/>
                        <a:ext cx="7016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750498241"/>
              </p:ext>
            </p:extLst>
          </p:nvPr>
        </p:nvGraphicFramePr>
        <p:xfrm>
          <a:off x="2514600" y="4267200"/>
          <a:ext cx="2633663" cy="779463"/>
        </p:xfrm>
        <a:graphic>
          <a:graphicData uri="http://schemas.openxmlformats.org/presentationml/2006/ole">
            <mc:AlternateContent xmlns:mc="http://schemas.openxmlformats.org/markup-compatibility/2006">
              <mc:Choice xmlns:v="urn:schemas-microsoft-com:vml" Requires="v">
                <p:oleObj spid="_x0000_s34014" name="Equation" r:id="rId10" imgW="2387520" imgH="711000" progId="Equation.DSMT4">
                  <p:embed/>
                </p:oleObj>
              </mc:Choice>
              <mc:Fallback>
                <p:oleObj name="Equation" r:id="rId10" imgW="2387520" imgH="711000" progId="Equation.DSMT4">
                  <p:embed/>
                  <p:pic>
                    <p:nvPicPr>
                      <p:cNvPr id="0" name=""/>
                      <p:cNvPicPr>
                        <a:picLocks noChangeAspect="1" noChangeArrowheads="1"/>
                      </p:cNvPicPr>
                      <p:nvPr/>
                    </p:nvPicPr>
                    <p:blipFill>
                      <a:blip r:embed="rId11"/>
                      <a:srcRect/>
                      <a:stretch>
                        <a:fillRect/>
                      </a:stretch>
                    </p:blipFill>
                    <p:spPr bwMode="auto">
                      <a:xfrm>
                        <a:off x="2514600" y="4267200"/>
                        <a:ext cx="26336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547555090"/>
              </p:ext>
            </p:extLst>
          </p:nvPr>
        </p:nvGraphicFramePr>
        <p:xfrm>
          <a:off x="3225800" y="5124450"/>
          <a:ext cx="2635250" cy="666750"/>
        </p:xfrm>
        <a:graphic>
          <a:graphicData uri="http://schemas.openxmlformats.org/presentationml/2006/ole">
            <mc:AlternateContent xmlns:mc="http://schemas.openxmlformats.org/markup-compatibility/2006">
              <mc:Choice xmlns:v="urn:schemas-microsoft-com:vml" Requires="v">
                <p:oleObj spid="_x0000_s34015" name="Equation" r:id="rId12" imgW="2387520" imgH="609480" progId="Equation.DSMT4">
                  <p:embed/>
                </p:oleObj>
              </mc:Choice>
              <mc:Fallback>
                <p:oleObj name="Equation" r:id="rId12" imgW="2387520" imgH="609480" progId="Equation.DSMT4">
                  <p:embed/>
                  <p:pic>
                    <p:nvPicPr>
                      <p:cNvPr id="0" name=""/>
                      <p:cNvPicPr>
                        <a:picLocks noChangeAspect="1" noChangeArrowheads="1"/>
                      </p:cNvPicPr>
                      <p:nvPr/>
                    </p:nvPicPr>
                    <p:blipFill>
                      <a:blip r:embed="rId13"/>
                      <a:srcRect/>
                      <a:stretch>
                        <a:fillRect/>
                      </a:stretch>
                    </p:blipFill>
                    <p:spPr bwMode="auto">
                      <a:xfrm>
                        <a:off x="3225800" y="5124450"/>
                        <a:ext cx="26352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95832665"/>
      </p:ext>
    </p:extLst>
  </p:cSld>
  <p:clrMapOvr>
    <a:masterClrMapping/>
  </p:clrMapOvr>
  <mc:AlternateContent xmlns:mc="http://schemas.openxmlformats.org/markup-compatibility/2006">
    <mc:Choice xmlns:p14="http://schemas.microsoft.com/office/powerpoint/2010/main" Requires="p14">
      <p:transition spd="slow" p14:dur="2000" advTm="53443"/>
    </mc:Choice>
    <mc:Fallback>
      <p:transition spd="slow" advTm="53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 representation approach</a:t>
            </a:r>
            <a:endParaRPr lang="en-CA" i="1" dirty="0"/>
          </a:p>
        </p:txBody>
      </p:sp>
      <p:sp>
        <p:nvSpPr>
          <p:cNvPr id="3" name="Content Placeholder 2"/>
          <p:cNvSpPr>
            <a:spLocks noGrp="1"/>
          </p:cNvSpPr>
          <p:nvPr>
            <p:ph idx="1"/>
          </p:nvPr>
        </p:nvSpPr>
        <p:spPr/>
        <p:txBody>
          <a:bodyPr/>
          <a:lstStyle/>
          <a:p>
            <a:r>
              <a:rPr lang="en-US" dirty="0" smtClean="0"/>
              <a:t>Now, if                        and                        ,</a:t>
            </a:r>
          </a:p>
          <a:p>
            <a:endParaRPr lang="en-US" dirty="0"/>
          </a:p>
          <a:p>
            <a:endParaRPr lang="en-US" dirty="0" smtClean="0"/>
          </a:p>
          <a:p>
            <a:endParaRPr lang="en-US" dirty="0"/>
          </a:p>
          <a:p>
            <a:endParaRPr lang="en-US" dirty="0" smtClean="0"/>
          </a:p>
          <a:p>
            <a:endParaRPr lang="en-US" dirty="0" smtClean="0"/>
          </a:p>
          <a:p>
            <a:endParaRPr lang="en-US" dirty="0" smtClean="0"/>
          </a:p>
          <a:p>
            <a:r>
              <a:rPr lang="en-US" dirty="0" smtClean="0"/>
              <a:t>For example, to calculate                    , we have</a:t>
            </a:r>
            <a:endParaRPr lang="en-US" dirty="0" smtClean="0"/>
          </a:p>
          <a:p>
            <a:endParaRPr lang="en-US" dirty="0"/>
          </a:p>
        </p:txBody>
      </p:sp>
      <p:sp>
        <p:nvSpPr>
          <p:cNvPr id="9" name="Footer Placeholder 8"/>
          <p:cNvSpPr>
            <a:spLocks noGrp="1"/>
          </p:cNvSpPr>
          <p:nvPr>
            <p:ph type="ftr" sz="quarter" idx="11"/>
          </p:nvPr>
        </p:nvSpPr>
        <p:spPr/>
        <p:txBody>
          <a:bodyPr/>
          <a:lstStyle/>
          <a:p>
            <a:r>
              <a:rPr lang="en-CA" smtClean="0"/>
              <a:t>The division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774164192"/>
              </p:ext>
            </p:extLst>
          </p:nvPr>
        </p:nvGraphicFramePr>
        <p:xfrm>
          <a:off x="3623154" y="3370263"/>
          <a:ext cx="1624013" cy="820737"/>
        </p:xfrm>
        <a:graphic>
          <a:graphicData uri="http://schemas.openxmlformats.org/presentationml/2006/ole">
            <mc:AlternateContent xmlns:mc="http://schemas.openxmlformats.org/markup-compatibility/2006">
              <mc:Choice xmlns:v="urn:schemas-microsoft-com:vml" Requires="v">
                <p:oleObj spid="_x0000_s80966" name="Equation" r:id="rId6" imgW="1473120" imgH="749160" progId="Equation.DSMT4">
                  <p:embed/>
                </p:oleObj>
              </mc:Choice>
              <mc:Fallback>
                <p:oleObj name="Equation" r:id="rId6" imgW="1473120" imgH="749160" progId="Equation.DSMT4">
                  <p:embed/>
                  <p:pic>
                    <p:nvPicPr>
                      <p:cNvPr id="0" name=""/>
                      <p:cNvPicPr>
                        <a:picLocks noChangeAspect="1" noChangeArrowheads="1"/>
                      </p:cNvPicPr>
                      <p:nvPr/>
                    </p:nvPicPr>
                    <p:blipFill>
                      <a:blip r:embed="rId7"/>
                      <a:srcRect/>
                      <a:stretch>
                        <a:fillRect/>
                      </a:stretch>
                    </p:blipFill>
                    <p:spPr bwMode="auto">
                      <a:xfrm>
                        <a:off x="3623154" y="3370263"/>
                        <a:ext cx="162401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611504385"/>
              </p:ext>
            </p:extLst>
          </p:nvPr>
        </p:nvGraphicFramePr>
        <p:xfrm>
          <a:off x="4027487" y="4298950"/>
          <a:ext cx="925513" cy="750888"/>
        </p:xfrm>
        <a:graphic>
          <a:graphicData uri="http://schemas.openxmlformats.org/presentationml/2006/ole">
            <mc:AlternateContent xmlns:mc="http://schemas.openxmlformats.org/markup-compatibility/2006">
              <mc:Choice xmlns:v="urn:schemas-microsoft-com:vml" Requires="v">
                <p:oleObj spid="_x0000_s80967" name="Equation" r:id="rId8" imgW="838080" imgH="685800" progId="Equation.DSMT4">
                  <p:embed/>
                </p:oleObj>
              </mc:Choice>
              <mc:Fallback>
                <p:oleObj name="Equation" r:id="rId8" imgW="838080" imgH="685800" progId="Equation.DSMT4">
                  <p:embed/>
                  <p:pic>
                    <p:nvPicPr>
                      <p:cNvPr id="0" name=""/>
                      <p:cNvPicPr>
                        <a:picLocks noChangeAspect="1" noChangeArrowheads="1"/>
                      </p:cNvPicPr>
                      <p:nvPr/>
                    </p:nvPicPr>
                    <p:blipFill>
                      <a:blip r:embed="rId9"/>
                      <a:srcRect/>
                      <a:stretch>
                        <a:fillRect/>
                      </a:stretch>
                    </p:blipFill>
                    <p:spPr bwMode="auto">
                      <a:xfrm>
                        <a:off x="4027487" y="4298950"/>
                        <a:ext cx="92551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189745394"/>
              </p:ext>
            </p:extLst>
          </p:nvPr>
        </p:nvGraphicFramePr>
        <p:xfrm>
          <a:off x="1819936" y="1642732"/>
          <a:ext cx="1216025" cy="428625"/>
        </p:xfrm>
        <a:graphic>
          <a:graphicData uri="http://schemas.openxmlformats.org/presentationml/2006/ole">
            <mc:AlternateContent xmlns:mc="http://schemas.openxmlformats.org/markup-compatibility/2006">
              <mc:Choice xmlns:v="urn:schemas-microsoft-com:vml" Requires="v">
                <p:oleObj spid="_x0000_s80968" name="Equation" r:id="rId10" imgW="1002960" imgH="355320" progId="Equation.DSMT4">
                  <p:embed/>
                </p:oleObj>
              </mc:Choice>
              <mc:Fallback>
                <p:oleObj name="Equation" r:id="rId10" imgW="1002960" imgH="355320" progId="Equation.DSMT4">
                  <p:embed/>
                  <p:pic>
                    <p:nvPicPr>
                      <p:cNvPr id="0" name="Object 5"/>
                      <p:cNvPicPr>
                        <a:picLocks noChangeAspect="1" noChangeArrowheads="1"/>
                      </p:cNvPicPr>
                      <p:nvPr/>
                    </p:nvPicPr>
                    <p:blipFill>
                      <a:blip r:embed="rId11"/>
                      <a:srcRect/>
                      <a:stretch>
                        <a:fillRect/>
                      </a:stretch>
                    </p:blipFill>
                    <p:spPr bwMode="auto">
                      <a:xfrm>
                        <a:off x="1819936" y="1642732"/>
                        <a:ext cx="12160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3313373"/>
              </p:ext>
            </p:extLst>
          </p:nvPr>
        </p:nvGraphicFramePr>
        <p:xfrm>
          <a:off x="3727120" y="1645130"/>
          <a:ext cx="1322387" cy="428625"/>
        </p:xfrm>
        <a:graphic>
          <a:graphicData uri="http://schemas.openxmlformats.org/presentationml/2006/ole">
            <mc:AlternateContent xmlns:mc="http://schemas.openxmlformats.org/markup-compatibility/2006">
              <mc:Choice xmlns:v="urn:schemas-microsoft-com:vml" Requires="v">
                <p:oleObj spid="_x0000_s80969" name="Equation" r:id="rId12" imgW="1091880" imgH="355320" progId="Equation.DSMT4">
                  <p:embed/>
                </p:oleObj>
              </mc:Choice>
              <mc:Fallback>
                <p:oleObj name="Equation" r:id="rId12" imgW="1091880" imgH="355320" progId="Equation.DSMT4">
                  <p:embed/>
                  <p:pic>
                    <p:nvPicPr>
                      <p:cNvPr id="0" name=""/>
                      <p:cNvPicPr>
                        <a:picLocks noChangeAspect="1" noChangeArrowheads="1"/>
                      </p:cNvPicPr>
                      <p:nvPr/>
                    </p:nvPicPr>
                    <p:blipFill>
                      <a:blip r:embed="rId13"/>
                      <a:srcRect/>
                      <a:stretch>
                        <a:fillRect/>
                      </a:stretch>
                    </p:blipFill>
                    <p:spPr bwMode="auto">
                      <a:xfrm>
                        <a:off x="3727120" y="1645130"/>
                        <a:ext cx="132238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5182348"/>
              </p:ext>
            </p:extLst>
          </p:nvPr>
        </p:nvGraphicFramePr>
        <p:xfrm>
          <a:off x="3048000" y="2014538"/>
          <a:ext cx="2787650" cy="500062"/>
        </p:xfrm>
        <a:graphic>
          <a:graphicData uri="http://schemas.openxmlformats.org/presentationml/2006/ole">
            <mc:AlternateContent xmlns:mc="http://schemas.openxmlformats.org/markup-compatibility/2006">
              <mc:Choice xmlns:v="urn:schemas-microsoft-com:vml" Requires="v">
                <p:oleObj spid="_x0000_s80970" name="Equation" r:id="rId14" imgW="2527200" imgH="457200" progId="Equation.DSMT4">
                  <p:embed/>
                </p:oleObj>
              </mc:Choice>
              <mc:Fallback>
                <p:oleObj name="Equation" r:id="rId14" imgW="2527200" imgH="457200" progId="Equation.DSMT4">
                  <p:embed/>
                  <p:pic>
                    <p:nvPicPr>
                      <p:cNvPr id="0" name=""/>
                      <p:cNvPicPr>
                        <a:picLocks noChangeAspect="1" noChangeArrowheads="1"/>
                      </p:cNvPicPr>
                      <p:nvPr/>
                    </p:nvPicPr>
                    <p:blipFill>
                      <a:blip r:embed="rId15"/>
                      <a:srcRect/>
                      <a:stretch>
                        <a:fillRect/>
                      </a:stretch>
                    </p:blipFill>
                    <p:spPr bwMode="auto">
                      <a:xfrm>
                        <a:off x="3048000" y="2014538"/>
                        <a:ext cx="27876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43938196"/>
              </p:ext>
            </p:extLst>
          </p:nvPr>
        </p:nvGraphicFramePr>
        <p:xfrm>
          <a:off x="3622675" y="2540000"/>
          <a:ext cx="2549525" cy="889000"/>
        </p:xfrm>
        <a:graphic>
          <a:graphicData uri="http://schemas.openxmlformats.org/presentationml/2006/ole">
            <mc:AlternateContent xmlns:mc="http://schemas.openxmlformats.org/markup-compatibility/2006">
              <mc:Choice xmlns:v="urn:schemas-microsoft-com:vml" Requires="v">
                <p:oleObj spid="_x0000_s80971" name="Equation" r:id="rId16" imgW="2311200" imgH="812520" progId="Equation.DSMT4">
                  <p:embed/>
                </p:oleObj>
              </mc:Choice>
              <mc:Fallback>
                <p:oleObj name="Equation" r:id="rId16" imgW="2311200" imgH="812520" progId="Equation.DSMT4">
                  <p:embed/>
                  <p:pic>
                    <p:nvPicPr>
                      <p:cNvPr id="0" name=""/>
                      <p:cNvPicPr>
                        <a:picLocks noChangeAspect="1" noChangeArrowheads="1"/>
                      </p:cNvPicPr>
                      <p:nvPr/>
                    </p:nvPicPr>
                    <p:blipFill>
                      <a:blip r:embed="rId17"/>
                      <a:srcRect/>
                      <a:stretch>
                        <a:fillRect/>
                      </a:stretch>
                    </p:blipFill>
                    <p:spPr bwMode="auto">
                      <a:xfrm>
                        <a:off x="3622675" y="2540000"/>
                        <a:ext cx="25495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670454333"/>
              </p:ext>
            </p:extLst>
          </p:nvPr>
        </p:nvGraphicFramePr>
        <p:xfrm>
          <a:off x="2870051" y="5105400"/>
          <a:ext cx="2736850" cy="750888"/>
        </p:xfrm>
        <a:graphic>
          <a:graphicData uri="http://schemas.openxmlformats.org/presentationml/2006/ole">
            <mc:AlternateContent xmlns:mc="http://schemas.openxmlformats.org/markup-compatibility/2006">
              <mc:Choice xmlns:v="urn:schemas-microsoft-com:vml" Requires="v">
                <p:oleObj spid="_x0000_s80972" name="Equation" r:id="rId18" imgW="2476440" imgH="685800" progId="Equation.DSMT4">
                  <p:embed/>
                </p:oleObj>
              </mc:Choice>
              <mc:Fallback>
                <p:oleObj name="Equation" r:id="rId18" imgW="2476440" imgH="685800" progId="Equation.DSMT4">
                  <p:embed/>
                  <p:pic>
                    <p:nvPicPr>
                      <p:cNvPr id="0" name=""/>
                      <p:cNvPicPr>
                        <a:picLocks noChangeAspect="1" noChangeArrowheads="1"/>
                      </p:cNvPicPr>
                      <p:nvPr/>
                    </p:nvPicPr>
                    <p:blipFill>
                      <a:blip r:embed="rId19"/>
                      <a:srcRect/>
                      <a:stretch>
                        <a:fillRect/>
                      </a:stretch>
                    </p:blipFill>
                    <p:spPr bwMode="auto">
                      <a:xfrm>
                        <a:off x="2870051" y="5105400"/>
                        <a:ext cx="273685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775658130"/>
              </p:ext>
            </p:extLst>
          </p:nvPr>
        </p:nvGraphicFramePr>
        <p:xfrm>
          <a:off x="3792537" y="5903913"/>
          <a:ext cx="1922463" cy="417512"/>
        </p:xfrm>
        <a:graphic>
          <a:graphicData uri="http://schemas.openxmlformats.org/presentationml/2006/ole">
            <mc:AlternateContent xmlns:mc="http://schemas.openxmlformats.org/markup-compatibility/2006">
              <mc:Choice xmlns:v="urn:schemas-microsoft-com:vml" Requires="v">
                <p:oleObj spid="_x0000_s80973" name="Equation" r:id="rId20" imgW="1739880" imgH="380880" progId="Equation.DSMT4">
                  <p:embed/>
                </p:oleObj>
              </mc:Choice>
              <mc:Fallback>
                <p:oleObj name="Equation" r:id="rId20" imgW="1739880" imgH="380880" progId="Equation.DSMT4">
                  <p:embed/>
                  <p:pic>
                    <p:nvPicPr>
                      <p:cNvPr id="0" name=""/>
                      <p:cNvPicPr>
                        <a:picLocks noChangeAspect="1" noChangeArrowheads="1"/>
                      </p:cNvPicPr>
                      <p:nvPr/>
                    </p:nvPicPr>
                    <p:blipFill>
                      <a:blip r:embed="rId21"/>
                      <a:srcRect/>
                      <a:stretch>
                        <a:fillRect/>
                      </a:stretch>
                    </p:blipFill>
                    <p:spPr bwMode="auto">
                      <a:xfrm>
                        <a:off x="3792537" y="5903913"/>
                        <a:ext cx="19224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86719687"/>
      </p:ext>
    </p:extLst>
  </p:cSld>
  <p:clrMapOvr>
    <a:masterClrMapping/>
  </p:clrMapOvr>
  <mc:AlternateContent xmlns:mc="http://schemas.openxmlformats.org/markup-compatibility/2006">
    <mc:Choice xmlns:p14="http://schemas.microsoft.com/office/powerpoint/2010/main" Requires="p14">
      <p:transition spd="slow" p14:dur="2000" advTm="73385"/>
    </mc:Choice>
    <mc:Fallback>
      <p:transition spd="slow" advTm="7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division</a:t>
            </a:r>
            <a:endParaRPr lang="en-CA" i="1" dirty="0"/>
          </a:p>
        </p:txBody>
      </p:sp>
      <p:sp>
        <p:nvSpPr>
          <p:cNvPr id="3" name="Content Placeholder 2"/>
          <p:cNvSpPr>
            <a:spLocks noGrp="1"/>
          </p:cNvSpPr>
          <p:nvPr>
            <p:ph idx="1"/>
          </p:nvPr>
        </p:nvSpPr>
        <p:spPr/>
        <p:txBody>
          <a:bodyPr/>
          <a:lstStyle/>
          <a:p>
            <a:r>
              <a:rPr lang="en-US" dirty="0" smtClean="0"/>
              <a:t>Let’s check that</a:t>
            </a:r>
          </a:p>
          <a:p>
            <a:endParaRPr lang="en-US" dirty="0"/>
          </a:p>
          <a:p>
            <a:endParaRPr lang="en-US" dirty="0" smtClean="0"/>
          </a:p>
          <a:p>
            <a:endParaRPr lang="en-US" dirty="0"/>
          </a:p>
          <a:p>
            <a:endParaRPr lang="en-US" dirty="0" smtClean="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The division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279712405"/>
              </p:ext>
            </p:extLst>
          </p:nvPr>
        </p:nvGraphicFramePr>
        <p:xfrm>
          <a:off x="2884967" y="1479699"/>
          <a:ext cx="1655763" cy="750888"/>
        </p:xfrm>
        <a:graphic>
          <a:graphicData uri="http://schemas.openxmlformats.org/presentationml/2006/ole">
            <mc:AlternateContent xmlns:mc="http://schemas.openxmlformats.org/markup-compatibility/2006">
              <mc:Choice xmlns:v="urn:schemas-microsoft-com:vml" Requires="v">
                <p:oleObj spid="_x0000_s81962" name="Equation" r:id="rId6" imgW="1498320" imgH="685800" progId="Equation.DSMT4">
                  <p:embed/>
                </p:oleObj>
              </mc:Choice>
              <mc:Fallback>
                <p:oleObj name="Equation" r:id="rId6" imgW="1498320" imgH="685800" progId="Equation.DSMT4">
                  <p:embed/>
                  <p:pic>
                    <p:nvPicPr>
                      <p:cNvPr id="0" name=""/>
                      <p:cNvPicPr>
                        <a:picLocks noChangeAspect="1" noChangeArrowheads="1"/>
                      </p:cNvPicPr>
                      <p:nvPr/>
                    </p:nvPicPr>
                    <p:blipFill>
                      <a:blip r:embed="rId7"/>
                      <a:srcRect/>
                      <a:stretch>
                        <a:fillRect/>
                      </a:stretch>
                    </p:blipFill>
                    <p:spPr bwMode="auto">
                      <a:xfrm>
                        <a:off x="2884967" y="1479699"/>
                        <a:ext cx="165576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461880163"/>
              </p:ext>
            </p:extLst>
          </p:nvPr>
        </p:nvGraphicFramePr>
        <p:xfrm>
          <a:off x="2438400" y="2427767"/>
          <a:ext cx="2665413" cy="1154112"/>
        </p:xfrm>
        <a:graphic>
          <a:graphicData uri="http://schemas.openxmlformats.org/presentationml/2006/ole">
            <mc:AlternateContent xmlns:mc="http://schemas.openxmlformats.org/markup-compatibility/2006">
              <mc:Choice xmlns:v="urn:schemas-microsoft-com:vml" Requires="v">
                <p:oleObj spid="_x0000_s81963" name="Equation" r:id="rId8" imgW="2412720" imgH="1054080" progId="Equation.DSMT4">
                  <p:embed/>
                </p:oleObj>
              </mc:Choice>
              <mc:Fallback>
                <p:oleObj name="Equation" r:id="rId8" imgW="2412720" imgH="1054080" progId="Equation.DSMT4">
                  <p:embed/>
                  <p:pic>
                    <p:nvPicPr>
                      <p:cNvPr id="0" name=""/>
                      <p:cNvPicPr>
                        <a:picLocks noChangeAspect="1" noChangeArrowheads="1"/>
                      </p:cNvPicPr>
                      <p:nvPr/>
                    </p:nvPicPr>
                    <p:blipFill>
                      <a:blip r:embed="rId9"/>
                      <a:srcRect/>
                      <a:stretch>
                        <a:fillRect/>
                      </a:stretch>
                    </p:blipFill>
                    <p:spPr bwMode="auto">
                      <a:xfrm>
                        <a:off x="2438400" y="2427767"/>
                        <a:ext cx="266541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602163763"/>
              </p:ext>
            </p:extLst>
          </p:nvPr>
        </p:nvGraphicFramePr>
        <p:xfrm>
          <a:off x="3432175" y="3657600"/>
          <a:ext cx="1138238" cy="723900"/>
        </p:xfrm>
        <a:graphic>
          <a:graphicData uri="http://schemas.openxmlformats.org/presentationml/2006/ole">
            <mc:AlternateContent xmlns:mc="http://schemas.openxmlformats.org/markup-compatibility/2006">
              <mc:Choice xmlns:v="urn:schemas-microsoft-com:vml" Requires="v">
                <p:oleObj spid="_x0000_s81964" name="Equation" r:id="rId10" imgW="1028520" imgH="660240" progId="Equation.DSMT4">
                  <p:embed/>
                </p:oleObj>
              </mc:Choice>
              <mc:Fallback>
                <p:oleObj name="Equation" r:id="rId10" imgW="1028520" imgH="660240" progId="Equation.DSMT4">
                  <p:embed/>
                  <p:pic>
                    <p:nvPicPr>
                      <p:cNvPr id="0" name=""/>
                      <p:cNvPicPr>
                        <a:picLocks noChangeAspect="1" noChangeArrowheads="1"/>
                      </p:cNvPicPr>
                      <p:nvPr/>
                    </p:nvPicPr>
                    <p:blipFill>
                      <a:blip r:embed="rId11"/>
                      <a:srcRect/>
                      <a:stretch>
                        <a:fillRect/>
                      </a:stretch>
                    </p:blipFill>
                    <p:spPr bwMode="auto">
                      <a:xfrm>
                        <a:off x="3432175" y="3657600"/>
                        <a:ext cx="11382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020579418"/>
              </p:ext>
            </p:extLst>
          </p:nvPr>
        </p:nvGraphicFramePr>
        <p:xfrm>
          <a:off x="3378051" y="4462132"/>
          <a:ext cx="2076450" cy="723900"/>
        </p:xfrm>
        <a:graphic>
          <a:graphicData uri="http://schemas.openxmlformats.org/presentationml/2006/ole">
            <mc:AlternateContent xmlns:mc="http://schemas.openxmlformats.org/markup-compatibility/2006">
              <mc:Choice xmlns:v="urn:schemas-microsoft-com:vml" Requires="v">
                <p:oleObj spid="_x0000_s81965" name="Equation" r:id="rId12" imgW="1879560" imgH="660240" progId="Equation.DSMT4">
                  <p:embed/>
                </p:oleObj>
              </mc:Choice>
              <mc:Fallback>
                <p:oleObj name="Equation" r:id="rId12" imgW="1879560" imgH="660240" progId="Equation.DSMT4">
                  <p:embed/>
                  <p:pic>
                    <p:nvPicPr>
                      <p:cNvPr id="0" name=""/>
                      <p:cNvPicPr>
                        <a:picLocks noChangeAspect="1" noChangeArrowheads="1"/>
                      </p:cNvPicPr>
                      <p:nvPr/>
                    </p:nvPicPr>
                    <p:blipFill>
                      <a:blip r:embed="rId13"/>
                      <a:srcRect/>
                      <a:stretch>
                        <a:fillRect/>
                      </a:stretch>
                    </p:blipFill>
                    <p:spPr bwMode="auto">
                      <a:xfrm>
                        <a:off x="3378051" y="4462132"/>
                        <a:ext cx="20764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569768212"/>
              </p:ext>
            </p:extLst>
          </p:nvPr>
        </p:nvGraphicFramePr>
        <p:xfrm>
          <a:off x="3382930" y="5263998"/>
          <a:ext cx="3268663" cy="723900"/>
        </p:xfrm>
        <a:graphic>
          <a:graphicData uri="http://schemas.openxmlformats.org/presentationml/2006/ole">
            <mc:AlternateContent xmlns:mc="http://schemas.openxmlformats.org/markup-compatibility/2006">
              <mc:Choice xmlns:v="urn:schemas-microsoft-com:vml" Requires="v">
                <p:oleObj spid="_x0000_s81966" name="Equation" r:id="rId14" imgW="2958840" imgH="660240" progId="Equation.DSMT4">
                  <p:embed/>
                </p:oleObj>
              </mc:Choice>
              <mc:Fallback>
                <p:oleObj name="Equation" r:id="rId14" imgW="2958840" imgH="660240" progId="Equation.DSMT4">
                  <p:embed/>
                  <p:pic>
                    <p:nvPicPr>
                      <p:cNvPr id="0" name=""/>
                      <p:cNvPicPr>
                        <a:picLocks noChangeAspect="1" noChangeArrowheads="1"/>
                      </p:cNvPicPr>
                      <p:nvPr/>
                    </p:nvPicPr>
                    <p:blipFill>
                      <a:blip r:embed="rId15"/>
                      <a:srcRect/>
                      <a:stretch>
                        <a:fillRect/>
                      </a:stretch>
                    </p:blipFill>
                    <p:spPr bwMode="auto">
                      <a:xfrm>
                        <a:off x="3382930" y="5263998"/>
                        <a:ext cx="32686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43411877"/>
      </p:ext>
    </p:extLst>
  </p:cSld>
  <p:clrMapOvr>
    <a:masterClrMapping/>
  </p:clrMapOvr>
  <mc:AlternateContent xmlns:mc="http://schemas.openxmlformats.org/markup-compatibility/2006">
    <mc:Choice xmlns:p14="http://schemas.microsoft.com/office/powerpoint/2010/main" Requires="p14">
      <p:transition spd="slow" p14:dur="2000" advTm="91533"/>
    </mc:Choice>
    <mc:Fallback>
      <p:transition spd="slow" advTm="9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C:\Users\Douglas\Desktop\z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246" y="3000750"/>
            <a:ext cx="3241554" cy="309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The geometric interpretation of </a:t>
            </a:r>
            <a:r>
              <a:rPr lang="en-US" dirty="0" smtClean="0"/>
              <a:t>a ratio is</a:t>
            </a:r>
            <a:endParaRPr lang="en-US" dirty="0" smtClean="0"/>
          </a:p>
          <a:p>
            <a:pPr lvl="1"/>
            <a:r>
              <a:rPr lang="en-US" dirty="0" smtClean="0"/>
              <a:t>The ratio of the magnitudes</a:t>
            </a:r>
            <a:endParaRPr lang="en-US" dirty="0" smtClean="0"/>
          </a:p>
          <a:p>
            <a:pPr lvl="1"/>
            <a:r>
              <a:rPr lang="en-US" dirty="0" smtClean="0"/>
              <a:t>The angle of the dividend minus the angle of the divisor</a:t>
            </a:r>
            <a:endParaRPr lang="en-US" dirty="0"/>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59750284"/>
      </p:ext>
    </p:extLst>
  </p:cSld>
  <p:clrMapOvr>
    <a:masterClrMapping/>
  </p:clrMapOvr>
  <mc:AlternateContent xmlns:mc="http://schemas.openxmlformats.org/markup-compatibility/2006">
    <mc:Choice xmlns:p14="http://schemas.microsoft.com/office/powerpoint/2010/main" Requires="p14">
      <p:transition spd="slow" p14:dur="2000" advTm="51787"/>
    </mc:Choice>
    <mc:Fallback>
      <p:transition spd="slow" advTm="51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CA" dirty="0"/>
          </a:p>
        </p:txBody>
      </p:sp>
      <p:sp>
        <p:nvSpPr>
          <p:cNvPr id="3" name="Content Placeholder 2"/>
          <p:cNvSpPr>
            <a:spLocks noGrp="1"/>
          </p:cNvSpPr>
          <p:nvPr>
            <p:ph idx="1"/>
          </p:nvPr>
        </p:nvSpPr>
        <p:spPr/>
        <p:txBody>
          <a:bodyPr/>
          <a:lstStyle/>
          <a:p>
            <a:pPr marL="57150" indent="0">
              <a:buNone/>
            </a:pPr>
            <a:r>
              <a:rPr lang="en-US" dirty="0" smtClean="0"/>
              <a:t>Theorem:	</a:t>
            </a:r>
            <a:endParaRPr lang="en-US" dirty="0"/>
          </a:p>
          <a:p>
            <a:pPr marL="0" indent="0">
              <a:buNone/>
            </a:pPr>
            <a:endParaRPr lang="en-US" dirty="0" smtClean="0"/>
          </a:p>
          <a:p>
            <a:pPr marL="0" indent="0">
              <a:buNone/>
            </a:pPr>
            <a:endParaRPr lang="en-US" dirty="0"/>
          </a:p>
          <a:p>
            <a:pPr marL="0" indent="0">
              <a:buNone/>
            </a:pPr>
            <a:r>
              <a:rPr lang="en-US" dirty="0" smtClean="0"/>
              <a:t>Proof:	</a:t>
            </a:r>
            <a:endParaRPr lang="en-US" dirty="0"/>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division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797326834"/>
              </p:ext>
            </p:extLst>
          </p:nvPr>
        </p:nvGraphicFramePr>
        <p:xfrm>
          <a:off x="1887538" y="1404938"/>
          <a:ext cx="1060450" cy="912812"/>
        </p:xfrm>
        <a:graphic>
          <a:graphicData uri="http://schemas.openxmlformats.org/presentationml/2006/ole">
            <mc:AlternateContent xmlns:mc="http://schemas.openxmlformats.org/markup-compatibility/2006">
              <mc:Choice xmlns:v="urn:schemas-microsoft-com:vml" Requires="v">
                <p:oleObj spid="_x0000_s71741" name="Equation" r:id="rId6" imgW="876240" imgH="749160" progId="Equation.DSMT4">
                  <p:embed/>
                </p:oleObj>
              </mc:Choice>
              <mc:Fallback>
                <p:oleObj name="Equation" r:id="rId6" imgW="876240" imgH="749160" progId="Equation.DSMT4">
                  <p:embed/>
                  <p:pic>
                    <p:nvPicPr>
                      <p:cNvPr id="0" name=""/>
                      <p:cNvPicPr>
                        <a:picLocks noChangeAspect="1" noChangeArrowheads="1"/>
                      </p:cNvPicPr>
                      <p:nvPr/>
                    </p:nvPicPr>
                    <p:blipFill>
                      <a:blip r:embed="rId7"/>
                      <a:srcRect/>
                      <a:stretch>
                        <a:fillRect/>
                      </a:stretch>
                    </p:blipFill>
                    <p:spPr bwMode="auto">
                      <a:xfrm>
                        <a:off x="1887538" y="1404938"/>
                        <a:ext cx="106045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886200" y="43434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408274281"/>
              </p:ext>
            </p:extLst>
          </p:nvPr>
        </p:nvGraphicFramePr>
        <p:xfrm>
          <a:off x="1752600" y="2590800"/>
          <a:ext cx="1352550" cy="833437"/>
        </p:xfrm>
        <a:graphic>
          <a:graphicData uri="http://schemas.openxmlformats.org/presentationml/2006/ole">
            <mc:AlternateContent xmlns:mc="http://schemas.openxmlformats.org/markup-compatibility/2006">
              <mc:Choice xmlns:v="urn:schemas-microsoft-com:vml" Requires="v">
                <p:oleObj spid="_x0000_s71742" name="Equation" r:id="rId8" imgW="1117440" imgH="685800" progId="Equation.DSMT4">
                  <p:embed/>
                </p:oleObj>
              </mc:Choice>
              <mc:Fallback>
                <p:oleObj name="Equation" r:id="rId8" imgW="1117440" imgH="685800" progId="Equation.DSMT4">
                  <p:embed/>
                  <p:pic>
                    <p:nvPicPr>
                      <p:cNvPr id="0" name=""/>
                      <p:cNvPicPr>
                        <a:picLocks noChangeAspect="1" noChangeArrowheads="1"/>
                      </p:cNvPicPr>
                      <p:nvPr/>
                    </p:nvPicPr>
                    <p:blipFill>
                      <a:blip r:embed="rId9"/>
                      <a:srcRect/>
                      <a:stretch>
                        <a:fillRect/>
                      </a:stretch>
                    </p:blipFill>
                    <p:spPr bwMode="auto">
                      <a:xfrm>
                        <a:off x="1752600" y="2590800"/>
                        <a:ext cx="13525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089015828"/>
              </p:ext>
            </p:extLst>
          </p:nvPr>
        </p:nvGraphicFramePr>
        <p:xfrm>
          <a:off x="2177901" y="3505200"/>
          <a:ext cx="1090613" cy="525463"/>
        </p:xfrm>
        <a:graphic>
          <a:graphicData uri="http://schemas.openxmlformats.org/presentationml/2006/ole">
            <mc:AlternateContent xmlns:mc="http://schemas.openxmlformats.org/markup-compatibility/2006">
              <mc:Choice xmlns:v="urn:schemas-microsoft-com:vml" Requires="v">
                <p:oleObj spid="_x0000_s71743" name="Equation" r:id="rId10" imgW="901440" imgH="431640" progId="Equation.DSMT4">
                  <p:embed/>
                </p:oleObj>
              </mc:Choice>
              <mc:Fallback>
                <p:oleObj name="Equation" r:id="rId10" imgW="901440" imgH="431640" progId="Equation.DSMT4">
                  <p:embed/>
                  <p:pic>
                    <p:nvPicPr>
                      <p:cNvPr id="0" name=""/>
                      <p:cNvPicPr>
                        <a:picLocks noChangeAspect="1" noChangeArrowheads="1"/>
                      </p:cNvPicPr>
                      <p:nvPr/>
                    </p:nvPicPr>
                    <p:blipFill>
                      <a:blip r:embed="rId11"/>
                      <a:srcRect/>
                      <a:stretch>
                        <a:fillRect/>
                      </a:stretch>
                    </p:blipFill>
                    <p:spPr bwMode="auto">
                      <a:xfrm>
                        <a:off x="2177901" y="3505200"/>
                        <a:ext cx="10906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558774690"/>
              </p:ext>
            </p:extLst>
          </p:nvPr>
        </p:nvGraphicFramePr>
        <p:xfrm>
          <a:off x="2184730" y="4097681"/>
          <a:ext cx="1582738" cy="912813"/>
        </p:xfrm>
        <a:graphic>
          <a:graphicData uri="http://schemas.openxmlformats.org/presentationml/2006/ole">
            <mc:AlternateContent xmlns:mc="http://schemas.openxmlformats.org/markup-compatibility/2006">
              <mc:Choice xmlns:v="urn:schemas-microsoft-com:vml" Requires="v">
                <p:oleObj spid="_x0000_s71744" name="Equation" r:id="rId12" imgW="1307880" imgH="749160" progId="Equation.DSMT4">
                  <p:embed/>
                </p:oleObj>
              </mc:Choice>
              <mc:Fallback>
                <p:oleObj name="Equation" r:id="rId12" imgW="1307880" imgH="749160" progId="Equation.DSMT4">
                  <p:embed/>
                  <p:pic>
                    <p:nvPicPr>
                      <p:cNvPr id="0" name=""/>
                      <p:cNvPicPr>
                        <a:picLocks noChangeAspect="1" noChangeArrowheads="1"/>
                      </p:cNvPicPr>
                      <p:nvPr/>
                    </p:nvPicPr>
                    <p:blipFill>
                      <a:blip r:embed="rId13"/>
                      <a:srcRect/>
                      <a:stretch>
                        <a:fillRect/>
                      </a:stretch>
                    </p:blipFill>
                    <p:spPr bwMode="auto">
                      <a:xfrm>
                        <a:off x="2184730" y="4097681"/>
                        <a:ext cx="15827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29126548"/>
      </p:ext>
    </p:extLst>
  </p:cSld>
  <p:clrMapOvr>
    <a:masterClrMapping/>
  </p:clrMapOvr>
  <mc:AlternateContent xmlns:mc="http://schemas.openxmlformats.org/markup-compatibility/2006">
    <mc:Choice xmlns:p14="http://schemas.microsoft.com/office/powerpoint/2010/main" Requires="p14">
      <p:transition spd="slow" p14:dur="2000" advTm="48194"/>
    </mc:Choice>
    <mc:Fallback>
      <p:transition spd="slow" advTm="48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0"/>
                </p:tgtEl>
              </p:cMediaNode>
            </p:audio>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7|4|5.4"/>
</p:tagLst>
</file>

<file path=ppt/tags/tag2.xml><?xml version="1.0" encoding="utf-8"?>
<p:tagLst xmlns:a="http://schemas.openxmlformats.org/drawingml/2006/main" xmlns:r="http://schemas.openxmlformats.org/officeDocument/2006/relationships" xmlns:p="http://schemas.openxmlformats.org/presentationml/2006/main">
  <p:tag name="TIMING" val="|5.5|9.7"/>
</p:tagLst>
</file>

<file path=ppt/tags/tag3.xml><?xml version="1.0" encoding="utf-8"?>
<p:tagLst xmlns:a="http://schemas.openxmlformats.org/drawingml/2006/main" xmlns:r="http://schemas.openxmlformats.org/officeDocument/2006/relationships" xmlns:p="http://schemas.openxmlformats.org/presentationml/2006/main">
  <p:tag name="TIMING" val="|6.1|14|7.8|15.5"/>
</p:tagLst>
</file>

<file path=ppt/tags/tag4.xml><?xml version="1.0" encoding="utf-8"?>
<p:tagLst xmlns:a="http://schemas.openxmlformats.org/drawingml/2006/main" xmlns:r="http://schemas.openxmlformats.org/officeDocument/2006/relationships" xmlns:p="http://schemas.openxmlformats.org/presentationml/2006/main">
  <p:tag name="TIMING" val="|9.1|7.5|11.3|10.9|7.8|9.2"/>
</p:tagLst>
</file>

<file path=ppt/tags/tag5.xml><?xml version="1.0" encoding="utf-8"?>
<p:tagLst xmlns:a="http://schemas.openxmlformats.org/drawingml/2006/main" xmlns:r="http://schemas.openxmlformats.org/officeDocument/2006/relationships" xmlns:p="http://schemas.openxmlformats.org/presentationml/2006/main">
  <p:tag name="TIMING" val="|10.4|43.5|10.4|10.2"/>
</p:tagLst>
</file>

<file path=ppt/tags/tag6.xml><?xml version="1.0" encoding="utf-8"?>
<p:tagLst xmlns:a="http://schemas.openxmlformats.org/drawingml/2006/main" xmlns:r="http://schemas.openxmlformats.org/officeDocument/2006/relationships" xmlns:p="http://schemas.openxmlformats.org/presentationml/2006/main">
  <p:tag name="TIMING" val="|32.3"/>
</p:tagLst>
</file>

<file path=ppt/tags/tag7.xml><?xml version="1.0" encoding="utf-8"?>
<p:tagLst xmlns:a="http://schemas.openxmlformats.org/drawingml/2006/main" xmlns:r="http://schemas.openxmlformats.org/officeDocument/2006/relationships" xmlns:p="http://schemas.openxmlformats.org/presentationml/2006/main">
  <p:tag name="TIMING" val="|12.4|13.4|15.6"/>
</p:tagLst>
</file>

<file path=ppt/tags/tag8.xml><?xml version="1.0" encoding="utf-8"?>
<p:tagLst xmlns:a="http://schemas.openxmlformats.org/drawingml/2006/main" xmlns:r="http://schemas.openxmlformats.org/officeDocument/2006/relationships" xmlns:p="http://schemas.openxmlformats.org/presentationml/2006/main">
  <p:tag name="TIMING" val="|7.8|12.3|14.2|8.2|16.5"/>
</p:tagLst>
</file>

<file path=ppt/tags/tag9.xml><?xml version="1.0" encoding="utf-8"?>
<p:tagLst xmlns:a="http://schemas.openxmlformats.org/drawingml/2006/main" xmlns:r="http://schemas.openxmlformats.org/officeDocument/2006/relationships" xmlns:p="http://schemas.openxmlformats.org/presentationml/2006/main">
  <p:tag name="TIMING" val="|31.6|2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12578</TotalTime>
  <Words>474</Words>
  <Application>Microsoft Office PowerPoint</Application>
  <PresentationFormat>On-screen Show (4:3)</PresentationFormat>
  <Paragraphs>111</Paragraphs>
  <Slides>16</Slides>
  <Notes>0</Notes>
  <HiddenSlides>0</HiddenSlides>
  <MMClips>16</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19" baseType="lpstr">
      <vt:lpstr>Office Theme</vt:lpstr>
      <vt:lpstr>MathType 6.0 Equation</vt:lpstr>
      <vt:lpstr>Equation</vt:lpstr>
      <vt:lpstr>1.6.8.7 Division of complex numbers</vt:lpstr>
      <vt:lpstr>Introduction</vt:lpstr>
      <vt:lpstr>The multiplicative inverse</vt:lpstr>
      <vt:lpstr>Complex division</vt:lpstr>
      <vt:lpstr>Complex conjugate approach</vt:lpstr>
      <vt:lpstr>Polar representation approach</vt:lpstr>
      <vt:lpstr>Complex division</vt:lpstr>
      <vt:lpstr>Geometric interpretation</vt:lpstr>
      <vt:lpstr>Properties</vt:lpstr>
      <vt:lpstr>Properties</vt:lpstr>
      <vt:lpstr>Properties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278</cp:revision>
  <dcterms:created xsi:type="dcterms:W3CDTF">2020-04-30T19:27:29Z</dcterms:created>
  <dcterms:modified xsi:type="dcterms:W3CDTF">2020-05-13T16:08:59Z</dcterms:modified>
</cp:coreProperties>
</file>